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3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F31E-45DF-46D2-BC22-E0689F230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2E1E6-E8EC-490D-B349-C55A958C5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325CA-2727-42DC-A829-11E561865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8BBE1-6EE0-4C63-B3DE-A00E529D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A38AE-EF75-4168-9AF3-CCEDCC72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9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A7B50-7709-41E9-ADE4-CECE1DE6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81365-5E73-43A3-8179-ADA12FE2F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7CA1A-6424-4161-9539-459AA82F9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F30ED-556C-4F3E-B257-0B6D624DF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A2722-4D78-4B90-9788-12955D3D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9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A15503-520E-458A-95EE-F647A1479A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03CA1-5CE9-431F-95CD-8EE553151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D05FF-472C-4757-913D-6C8D1DEC4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81DC1-88D4-4305-A492-4AA9EB9F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313CF-2121-42E8-A719-7E92B1C1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1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12F16-EE4F-433D-A6D6-3AB211E8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38379-719D-446A-AF94-2F9EA37B4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3F810-FBF6-47F1-91C7-8D8CCBC45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91E3D-4FA3-4BC4-8680-844E88E7B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7B030-4942-4F7C-AF8E-1D62EB66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2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FE837-FAF5-471C-AA33-6EADD04C4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06C7F-4394-4F42-928B-5A82DF6C9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95CD2-C373-4F5C-96DC-119D6C184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7DA53-A152-427F-920F-2B0FDC4E9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1DE23-A83D-4122-BE6F-F062F5857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2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9BE1B-C28B-4540-A168-2C053CFD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6D0E1-4FB7-4CA6-ACBE-07155CB43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3A036-63E1-4ED5-AB5A-C1DED24CE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2066A-E571-4408-A257-56E8FF70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474E7-B3E0-4334-ACD2-28966CB15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8D56D-4D31-4229-A888-D812B68D8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4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510A5-5E00-4F53-90D3-AC39B17F6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3AD8A-C781-4FA4-8B66-A397FD1F2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C5433-506D-4D2D-91A5-DE2C18FCB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79A7F0-FDEE-4444-8F5E-BA8BAE27DD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6B9FF2-0835-43DA-967E-80A846791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04A8DE-B43E-4127-BF26-76EC28B84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D975ED-C4E7-488D-8DEC-5694CDD4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F1C63-7E21-444B-831B-B7CBEEADA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1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C40DB-200B-4873-ABC0-52172768A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F48EDD-909A-444C-89D8-AB45530E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8E779B-C379-4B0B-8F03-917F62722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6E7BD4-F77E-4531-91D8-277689C89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6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41C462-05AB-4B10-A94C-202B99FAB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2ED08C-051D-48B9-A3E5-71AD96C41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53DBD-68BC-4EA8-B008-B33F81E6C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3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5DAB9-4BC5-4623-92BA-D280E54B8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46C64-71A6-4D35-9AF0-0A1857206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F253E-4AA1-4E8D-928A-CF7517912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3652F-00C3-4FF9-B662-6232A38DD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FF3EFD-90C0-4DA3-B71B-04537645C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093B9-3B63-4021-B36C-3179C69EF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7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F8EBB-29A1-4544-B33B-B9CECE74C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8843EF-E900-4E76-8EF1-2A91F355D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AE6C3-3782-4098-B6F3-5E703C750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733B9-7E8B-4465-B909-35ABA863A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3272A-25B3-48FE-9088-633B6EE37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C0D6F-A38E-485E-AC6F-248258B9C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9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BB3F64-11E3-4609-B068-A75227E96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47179-69CB-4A26-895B-A1C26E0AA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C2354-7487-4691-A786-FACC53579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DCB27-83A4-479C-B40D-391900FA790A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5C412-1C00-4F69-9BA8-BF1137C76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E7C8E-AAC0-432F-BF30-0D255F3D4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67D1B-004D-4886-8EA7-960A9826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C16A5-4315-45CD-BD71-A270D543DE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Lords Prayer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4C94A-B1F6-409E-89D2-7958CFBEA9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Great Bible</a:t>
            </a:r>
          </a:p>
        </p:txBody>
      </p:sp>
    </p:spTree>
    <p:extLst>
      <p:ext uri="{BB962C8B-B14F-4D97-AF65-F5344CB8AC3E}">
        <p14:creationId xmlns:p14="http://schemas.microsoft.com/office/powerpoint/2010/main" val="1979891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B4955-FD58-4D71-A661-B1937F32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E254E-3F23-4B1C-8945-A451B8845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 fontAlgn="t"/>
            <a:r>
              <a:rPr lang="en-US" sz="4000" dirty="0"/>
              <a:t>6:14</a:t>
            </a:r>
          </a:p>
          <a:p>
            <a:pPr algn="ctr" fontAlgn="t"/>
            <a:r>
              <a:rPr lang="en-US" sz="4000" dirty="0" err="1"/>
              <a:t>Therfore</a:t>
            </a:r>
            <a:r>
              <a:rPr lang="en-US" sz="4000" dirty="0"/>
              <a:t>, </a:t>
            </a:r>
            <a:r>
              <a:rPr lang="en-US" sz="4000" dirty="0" err="1"/>
              <a:t>yf</a:t>
            </a:r>
            <a:r>
              <a:rPr lang="en-US" sz="4000" dirty="0"/>
              <a:t> ye </a:t>
            </a:r>
            <a:r>
              <a:rPr lang="en-US" sz="4000" dirty="0" err="1"/>
              <a:t>forgeue</a:t>
            </a:r>
            <a:r>
              <a:rPr lang="en-US" sz="4000" dirty="0"/>
              <a:t> other men </a:t>
            </a:r>
            <a:r>
              <a:rPr lang="en-US" sz="4000" dirty="0" err="1"/>
              <a:t>theyr</a:t>
            </a:r>
            <a:r>
              <a:rPr lang="en-US" sz="4000" dirty="0"/>
              <a:t> trespasses, your </a:t>
            </a:r>
            <a:r>
              <a:rPr lang="en-US" sz="4000" dirty="0" err="1"/>
              <a:t>heuenly</a:t>
            </a:r>
            <a:r>
              <a:rPr lang="en-US" sz="4000" dirty="0"/>
              <a:t> father shall </a:t>
            </a:r>
            <a:r>
              <a:rPr lang="en-US" sz="4000" dirty="0" err="1"/>
              <a:t>forgeue</a:t>
            </a:r>
            <a:r>
              <a:rPr lang="en-US" sz="4000" dirty="0"/>
              <a:t> you.</a:t>
            </a:r>
          </a:p>
          <a:p>
            <a:pPr algn="ctr" fontAlgn="t"/>
            <a:r>
              <a:rPr lang="en-US" sz="4000" dirty="0"/>
              <a:t>6:15</a:t>
            </a:r>
          </a:p>
          <a:p>
            <a:pPr algn="ctr" fontAlgn="t"/>
            <a:r>
              <a:rPr lang="en-US" sz="4000" dirty="0"/>
              <a:t>But </a:t>
            </a:r>
            <a:r>
              <a:rPr lang="en-US" sz="4000" dirty="0" err="1"/>
              <a:t>yf</a:t>
            </a:r>
            <a:r>
              <a:rPr lang="en-US" sz="4000" dirty="0"/>
              <a:t> ye </a:t>
            </a:r>
            <a:r>
              <a:rPr lang="en-US" sz="4000" dirty="0" err="1"/>
              <a:t>wyll</a:t>
            </a:r>
            <a:r>
              <a:rPr lang="en-US" sz="4000" dirty="0"/>
              <a:t> not </a:t>
            </a:r>
            <a:r>
              <a:rPr lang="en-US" sz="4000" dirty="0" err="1"/>
              <a:t>forgeue</a:t>
            </a:r>
            <a:r>
              <a:rPr lang="en-US" sz="4000" dirty="0"/>
              <a:t> men </a:t>
            </a:r>
            <a:r>
              <a:rPr lang="en-US" sz="4000" dirty="0" err="1"/>
              <a:t>theyr</a:t>
            </a:r>
            <a:r>
              <a:rPr lang="en-US" sz="4000" dirty="0"/>
              <a:t> trespasses, </a:t>
            </a:r>
            <a:r>
              <a:rPr lang="en-US" sz="4000" dirty="0" err="1"/>
              <a:t>nomore</a:t>
            </a:r>
            <a:r>
              <a:rPr lang="en-US" sz="4000" dirty="0"/>
              <a:t> shall your father </a:t>
            </a:r>
            <a:r>
              <a:rPr lang="en-US" sz="4000" dirty="0" err="1"/>
              <a:t>forgeue</a:t>
            </a:r>
            <a:r>
              <a:rPr lang="en-US" sz="4000" dirty="0"/>
              <a:t> you </a:t>
            </a:r>
            <a:r>
              <a:rPr lang="en-US" sz="4000" dirty="0" err="1"/>
              <a:t>youre</a:t>
            </a:r>
            <a:r>
              <a:rPr lang="en-US" sz="4000" dirty="0"/>
              <a:t> trespasses.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6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F2F68-1F4E-41B4-88F6-5135C41A6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C3991-44B6-43FD-AE11-E343E0D1A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t"/>
            <a:r>
              <a:rPr lang="en-US" sz="4000" dirty="0"/>
              <a:t>6:5</a:t>
            </a:r>
          </a:p>
          <a:p>
            <a:pPr algn="ctr" fontAlgn="t"/>
            <a:r>
              <a:rPr lang="en-US" sz="4000" dirty="0"/>
              <a:t>And when thou </a:t>
            </a:r>
            <a:r>
              <a:rPr lang="en-US" sz="4000" dirty="0" err="1"/>
              <a:t>prayest</a:t>
            </a:r>
            <a:r>
              <a:rPr lang="en-US" sz="4000" dirty="0"/>
              <a:t> thou shalt not be as the </a:t>
            </a:r>
            <a:r>
              <a:rPr lang="en-US" sz="4000" dirty="0" err="1"/>
              <a:t>ypocrytes</a:t>
            </a:r>
            <a:r>
              <a:rPr lang="en-US" sz="4000" dirty="0"/>
              <a:t> are. For they </a:t>
            </a:r>
            <a:r>
              <a:rPr lang="en-US" sz="4000" dirty="0" err="1"/>
              <a:t>vse</a:t>
            </a:r>
            <a:r>
              <a:rPr lang="en-US" sz="4000" dirty="0"/>
              <a:t> to stand </a:t>
            </a:r>
            <a:r>
              <a:rPr lang="en-US" sz="4000" dirty="0" err="1"/>
              <a:t>praieng</a:t>
            </a:r>
            <a:r>
              <a:rPr lang="en-US" sz="4000" dirty="0"/>
              <a:t> in the </a:t>
            </a:r>
            <a:r>
              <a:rPr lang="en-US" sz="4000" dirty="0" err="1"/>
              <a:t>synagoges</a:t>
            </a:r>
            <a:r>
              <a:rPr lang="en-US" sz="4000" dirty="0"/>
              <a:t>, and in the corners of the </a:t>
            </a:r>
            <a:r>
              <a:rPr lang="en-US" sz="4000" dirty="0" err="1"/>
              <a:t>stretes</a:t>
            </a:r>
            <a:r>
              <a:rPr lang="en-US" sz="4000" dirty="0"/>
              <a:t>, that they </a:t>
            </a:r>
            <a:r>
              <a:rPr lang="en-US" sz="4000" dirty="0" err="1"/>
              <a:t>maye</a:t>
            </a:r>
            <a:r>
              <a:rPr lang="en-US" sz="4000" dirty="0"/>
              <a:t> be </a:t>
            </a:r>
            <a:r>
              <a:rPr lang="en-US" sz="4000" dirty="0" err="1"/>
              <a:t>sene</a:t>
            </a:r>
            <a:r>
              <a:rPr lang="en-US" sz="4000" dirty="0"/>
              <a:t> of men. </a:t>
            </a:r>
            <a:r>
              <a:rPr lang="en-US" sz="4000" dirty="0" err="1"/>
              <a:t>Uerely</a:t>
            </a:r>
            <a:r>
              <a:rPr lang="en-US" sz="4000" dirty="0"/>
              <a:t>, I </a:t>
            </a:r>
            <a:r>
              <a:rPr lang="en-US" sz="4000" dirty="0" err="1"/>
              <a:t>saye</a:t>
            </a:r>
            <a:r>
              <a:rPr lang="en-US" sz="4000" dirty="0"/>
              <a:t> </a:t>
            </a:r>
            <a:r>
              <a:rPr lang="en-US" sz="4000" dirty="0" err="1"/>
              <a:t>vnto</a:t>
            </a:r>
            <a:r>
              <a:rPr lang="en-US" sz="4000" dirty="0"/>
              <a:t> you: they </a:t>
            </a:r>
            <a:r>
              <a:rPr lang="en-US" sz="4000" dirty="0" err="1"/>
              <a:t>haue</a:t>
            </a:r>
            <a:r>
              <a:rPr lang="en-US" sz="4000" dirty="0"/>
              <a:t> </a:t>
            </a:r>
            <a:r>
              <a:rPr lang="en-US" sz="4000" dirty="0" err="1"/>
              <a:t>theyr</a:t>
            </a:r>
            <a:r>
              <a:rPr lang="en-US" sz="4000" dirty="0"/>
              <a:t> </a:t>
            </a:r>
            <a:r>
              <a:rPr lang="en-US" sz="4000" dirty="0" err="1"/>
              <a:t>rewarde</a:t>
            </a:r>
            <a:r>
              <a:rPr lang="en-US" sz="4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1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D0734-A938-4C3B-B978-C24B34B4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34E89-1363-4E86-A775-27FA9E04C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t"/>
            <a:r>
              <a:rPr lang="en-US" sz="4000" dirty="0"/>
              <a:t>6:6</a:t>
            </a:r>
          </a:p>
          <a:p>
            <a:pPr algn="ctr" fontAlgn="t"/>
            <a:r>
              <a:rPr lang="en-US" sz="4000" dirty="0"/>
              <a:t>But when thou </a:t>
            </a:r>
            <a:r>
              <a:rPr lang="en-US" sz="4000" dirty="0" err="1"/>
              <a:t>prayest</a:t>
            </a:r>
            <a:r>
              <a:rPr lang="en-US" sz="4000" dirty="0"/>
              <a:t> entre into thy chamber, &amp; when thou hast shut thy </a:t>
            </a:r>
            <a:r>
              <a:rPr lang="en-US" sz="4000" dirty="0" err="1"/>
              <a:t>dore</a:t>
            </a:r>
            <a:r>
              <a:rPr lang="en-US" sz="4000" dirty="0"/>
              <a:t> </a:t>
            </a:r>
            <a:r>
              <a:rPr lang="en-US" sz="4000" dirty="0" err="1"/>
              <a:t>praye</a:t>
            </a:r>
            <a:r>
              <a:rPr lang="en-US" sz="4000" dirty="0"/>
              <a:t> to thy father which is in secrete: &amp; thy father which </a:t>
            </a:r>
            <a:r>
              <a:rPr lang="en-US" sz="4000" dirty="0" err="1"/>
              <a:t>seeth</a:t>
            </a:r>
            <a:r>
              <a:rPr lang="en-US" sz="4000" dirty="0"/>
              <a:t> in secrete, shall </a:t>
            </a:r>
            <a:r>
              <a:rPr lang="en-US" sz="4000" dirty="0" err="1"/>
              <a:t>rewarde</a:t>
            </a:r>
            <a:r>
              <a:rPr lang="en-US" sz="4000" dirty="0"/>
              <a:t> the openly.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9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73D95-2EC0-4C54-BE42-30C60A02B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59CDA-C9D7-48CC-AEF4-7DC2E222B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t"/>
            <a:r>
              <a:rPr lang="en-US" sz="4000" dirty="0"/>
              <a:t>6:7</a:t>
            </a:r>
          </a:p>
          <a:p>
            <a:pPr algn="ctr" fontAlgn="t"/>
            <a:r>
              <a:rPr lang="en-US" sz="4000" dirty="0"/>
              <a:t>But when ye </a:t>
            </a:r>
            <a:r>
              <a:rPr lang="en-US" sz="4000" dirty="0" err="1"/>
              <a:t>praye</a:t>
            </a:r>
            <a:r>
              <a:rPr lang="en-US" sz="4000" dirty="0"/>
              <a:t> </a:t>
            </a:r>
            <a:r>
              <a:rPr lang="en-US" sz="4000" dirty="0" err="1"/>
              <a:t>bable</a:t>
            </a:r>
            <a:r>
              <a:rPr lang="en-US" sz="4000" dirty="0"/>
              <a:t> not </a:t>
            </a:r>
            <a:r>
              <a:rPr lang="en-US" sz="4000" dirty="0" err="1"/>
              <a:t>moch</a:t>
            </a:r>
            <a:r>
              <a:rPr lang="en-US" sz="4000" dirty="0"/>
              <a:t>, as the heathen do: for they </a:t>
            </a:r>
            <a:r>
              <a:rPr lang="en-US" sz="4000" dirty="0" err="1"/>
              <a:t>thyncke</a:t>
            </a:r>
            <a:r>
              <a:rPr lang="en-US" sz="4000" dirty="0"/>
              <a:t> it will come to </a:t>
            </a:r>
            <a:r>
              <a:rPr lang="en-US" sz="4000" dirty="0" err="1"/>
              <a:t>passe</a:t>
            </a:r>
            <a:r>
              <a:rPr lang="en-US" sz="4000" dirty="0"/>
              <a:t>, that they </a:t>
            </a:r>
            <a:r>
              <a:rPr lang="en-US" sz="4000" dirty="0" err="1"/>
              <a:t>shalbe</a:t>
            </a:r>
            <a:r>
              <a:rPr lang="en-US" sz="4000" dirty="0"/>
              <a:t> herd for their </a:t>
            </a:r>
            <a:r>
              <a:rPr lang="en-US" sz="4000" dirty="0" err="1"/>
              <a:t>moch</a:t>
            </a:r>
            <a:r>
              <a:rPr lang="en-US" sz="4000" dirty="0"/>
              <a:t> </a:t>
            </a:r>
            <a:r>
              <a:rPr lang="en-US" sz="4000" dirty="0" err="1"/>
              <a:t>bablynges</a:t>
            </a:r>
            <a:r>
              <a:rPr lang="en-US" sz="4000" dirty="0"/>
              <a:t> sake.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28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3E96C-B7A2-4A7A-9A3B-37A82A8BB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7CA11-FD5C-4089-9CD8-B2E0DEBEC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t"/>
            <a:r>
              <a:rPr lang="en-US" sz="4000" dirty="0"/>
              <a:t>6:8</a:t>
            </a:r>
          </a:p>
          <a:p>
            <a:pPr algn="ctr" fontAlgn="t"/>
            <a:r>
              <a:rPr lang="en-US" sz="4000" dirty="0"/>
              <a:t>Be not ye </a:t>
            </a:r>
            <a:r>
              <a:rPr lang="en-US" sz="4000" dirty="0" err="1"/>
              <a:t>therfore</a:t>
            </a:r>
            <a:r>
              <a:rPr lang="en-US" sz="4000" dirty="0"/>
              <a:t> </a:t>
            </a:r>
            <a:r>
              <a:rPr lang="en-US" sz="4000" dirty="0" err="1"/>
              <a:t>lyke</a:t>
            </a:r>
            <a:r>
              <a:rPr lang="en-US" sz="4000" dirty="0"/>
              <a:t> </a:t>
            </a:r>
            <a:r>
              <a:rPr lang="en-US" sz="4000" dirty="0" err="1"/>
              <a:t>vnto</a:t>
            </a:r>
            <a:r>
              <a:rPr lang="en-US" sz="4000" dirty="0"/>
              <a:t> them. For </a:t>
            </a:r>
            <a:r>
              <a:rPr lang="en-US" sz="4000" dirty="0" err="1"/>
              <a:t>youre</a:t>
            </a:r>
            <a:r>
              <a:rPr lang="en-US" sz="4000" dirty="0"/>
              <a:t> father </a:t>
            </a:r>
            <a:r>
              <a:rPr lang="en-US" sz="4000" dirty="0" err="1"/>
              <a:t>knoweth</a:t>
            </a:r>
            <a:r>
              <a:rPr lang="en-US" sz="4000" dirty="0"/>
              <a:t> what </a:t>
            </a:r>
            <a:r>
              <a:rPr lang="en-US" sz="4000" dirty="0" err="1"/>
              <a:t>thinges</a:t>
            </a:r>
            <a:r>
              <a:rPr lang="en-US" sz="4000" dirty="0"/>
              <a:t> ye </a:t>
            </a:r>
            <a:r>
              <a:rPr lang="en-US" sz="4000" dirty="0" err="1"/>
              <a:t>haue</a:t>
            </a:r>
            <a:r>
              <a:rPr lang="en-US" sz="4000" dirty="0"/>
              <a:t> </a:t>
            </a:r>
            <a:r>
              <a:rPr lang="en-US" sz="4000" dirty="0" err="1"/>
              <a:t>neade</a:t>
            </a:r>
            <a:r>
              <a:rPr lang="en-US" sz="4000" dirty="0"/>
              <a:t> of before ye aske of him: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23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A3388-7211-433A-B149-4B3FF401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5F326-2130-4E3F-A214-B3567D3A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t"/>
            <a:r>
              <a:rPr lang="en-US" sz="4000" dirty="0"/>
              <a:t>6:9</a:t>
            </a:r>
          </a:p>
          <a:p>
            <a:pPr algn="ctr" fontAlgn="t"/>
            <a:r>
              <a:rPr lang="en-US" sz="4000" dirty="0"/>
              <a:t>after </a:t>
            </a:r>
            <a:r>
              <a:rPr lang="en-US" sz="4000" dirty="0" err="1"/>
              <a:t>thys</a:t>
            </a:r>
            <a:r>
              <a:rPr lang="en-US" sz="4000" dirty="0"/>
              <a:t> </a:t>
            </a:r>
            <a:r>
              <a:rPr lang="en-US" sz="4000" dirty="0" err="1"/>
              <a:t>maner</a:t>
            </a:r>
            <a:r>
              <a:rPr lang="en-US" sz="4000" dirty="0"/>
              <a:t> </a:t>
            </a:r>
            <a:r>
              <a:rPr lang="en-US" sz="4000" dirty="0" err="1"/>
              <a:t>therfore</a:t>
            </a:r>
            <a:r>
              <a:rPr lang="en-US" sz="4000" dirty="0"/>
              <a:t> </a:t>
            </a:r>
            <a:r>
              <a:rPr lang="en-US" sz="4000" dirty="0" err="1"/>
              <a:t>praye</a:t>
            </a:r>
            <a:r>
              <a:rPr lang="en-US" sz="4000" dirty="0"/>
              <a:t> ye. Oure father which art in </a:t>
            </a:r>
            <a:r>
              <a:rPr lang="en-US" sz="4000" dirty="0" err="1"/>
              <a:t>heauen</a:t>
            </a:r>
            <a:r>
              <a:rPr lang="en-US" sz="4000" dirty="0"/>
              <a:t>, </a:t>
            </a:r>
            <a:r>
              <a:rPr lang="en-US" sz="4000" dirty="0" err="1"/>
              <a:t>halowed</a:t>
            </a:r>
            <a:r>
              <a:rPr lang="en-US" sz="4000" dirty="0"/>
              <a:t> be thy name.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8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A7FDB-7CEF-429C-B217-3BE298C38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A12AC-89F0-4F90-B999-2498090CF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t"/>
            <a:r>
              <a:rPr lang="en-US" sz="4000" dirty="0"/>
              <a:t>6:10</a:t>
            </a:r>
          </a:p>
          <a:p>
            <a:pPr algn="ctr" fontAlgn="t"/>
            <a:r>
              <a:rPr lang="en-US" sz="4000" dirty="0"/>
              <a:t>Lett thy </a:t>
            </a:r>
            <a:r>
              <a:rPr lang="en-US" sz="4000" dirty="0" err="1"/>
              <a:t>kyngdome</a:t>
            </a:r>
            <a:r>
              <a:rPr lang="en-US" sz="4000" dirty="0"/>
              <a:t> come. Thy will be </a:t>
            </a:r>
            <a:r>
              <a:rPr lang="en-US" sz="4000" dirty="0" err="1"/>
              <a:t>fulfylled</a:t>
            </a:r>
            <a:r>
              <a:rPr lang="en-US" sz="4000" dirty="0"/>
              <a:t>, as well in earth, as it is in </a:t>
            </a:r>
            <a:r>
              <a:rPr lang="en-US" sz="4000" dirty="0" err="1"/>
              <a:t>heauen</a:t>
            </a:r>
            <a:r>
              <a:rPr lang="en-US" sz="4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92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7C85-2D6F-41BE-B5CF-39AED2C83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2E182-9C13-432A-9B7F-8BCCADA25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t"/>
            <a:r>
              <a:rPr lang="en-US" sz="4000" dirty="0"/>
              <a:t>6:11</a:t>
            </a:r>
          </a:p>
          <a:p>
            <a:pPr algn="ctr" fontAlgn="t"/>
            <a:r>
              <a:rPr lang="en-US" sz="4000" dirty="0" err="1"/>
              <a:t>Geue</a:t>
            </a:r>
            <a:r>
              <a:rPr lang="en-US" sz="4000" dirty="0"/>
              <a:t> vs this </a:t>
            </a:r>
            <a:r>
              <a:rPr lang="en-US" sz="4000" dirty="0" err="1"/>
              <a:t>daye</a:t>
            </a:r>
            <a:r>
              <a:rPr lang="en-US" sz="4000" dirty="0"/>
              <a:t> </a:t>
            </a:r>
            <a:r>
              <a:rPr lang="en-US" sz="4000" dirty="0" err="1"/>
              <a:t>oure</a:t>
            </a:r>
            <a:r>
              <a:rPr lang="en-US" sz="4000" dirty="0"/>
              <a:t> </a:t>
            </a:r>
            <a:r>
              <a:rPr lang="en-US" sz="4000" dirty="0" err="1"/>
              <a:t>daylye</a:t>
            </a:r>
            <a:r>
              <a:rPr lang="en-US" sz="4000" dirty="0"/>
              <a:t> bread.</a:t>
            </a:r>
          </a:p>
          <a:p>
            <a:pPr algn="ctr" fontAlgn="t"/>
            <a:r>
              <a:rPr lang="en-US" sz="4000" dirty="0"/>
              <a:t>6:12</a:t>
            </a:r>
          </a:p>
          <a:p>
            <a:pPr algn="ctr" fontAlgn="t"/>
            <a:r>
              <a:rPr lang="en-US" sz="4000" dirty="0"/>
              <a:t>And </a:t>
            </a:r>
            <a:r>
              <a:rPr lang="en-US" sz="4000" dirty="0" err="1"/>
              <a:t>forgeue</a:t>
            </a:r>
            <a:r>
              <a:rPr lang="en-US" sz="4000" dirty="0"/>
              <a:t> vs our </a:t>
            </a:r>
            <a:r>
              <a:rPr lang="en-US" sz="4000" dirty="0" err="1"/>
              <a:t>dettes</a:t>
            </a:r>
            <a:r>
              <a:rPr lang="en-US" sz="4000" dirty="0"/>
              <a:t>, as we </a:t>
            </a:r>
            <a:r>
              <a:rPr lang="en-US" sz="4000" dirty="0" err="1"/>
              <a:t>forgeue</a:t>
            </a:r>
            <a:r>
              <a:rPr lang="en-US" sz="4000" dirty="0"/>
              <a:t> </a:t>
            </a:r>
            <a:r>
              <a:rPr lang="en-US" sz="4000" dirty="0" err="1"/>
              <a:t>oure</a:t>
            </a:r>
            <a:r>
              <a:rPr lang="en-US" sz="4000" dirty="0"/>
              <a:t> </a:t>
            </a:r>
            <a:r>
              <a:rPr lang="en-US" sz="4000" dirty="0" err="1"/>
              <a:t>detters</a:t>
            </a:r>
            <a:r>
              <a:rPr lang="en-US" sz="4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12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280EF-8039-4F4B-AD3B-D882569B4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87C08-0065-4B51-AA5B-78C2B0067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t"/>
            <a:r>
              <a:rPr lang="en-US" sz="4000" dirty="0"/>
              <a:t>6:13</a:t>
            </a:r>
          </a:p>
          <a:p>
            <a:pPr algn="ctr" fontAlgn="t"/>
            <a:r>
              <a:rPr lang="en-US" sz="4000" dirty="0"/>
              <a:t>And </a:t>
            </a:r>
            <a:r>
              <a:rPr lang="en-US" sz="4000" dirty="0" err="1"/>
              <a:t>leade</a:t>
            </a:r>
            <a:r>
              <a:rPr lang="en-US" sz="4000" dirty="0"/>
              <a:t> vs not into </a:t>
            </a:r>
            <a:r>
              <a:rPr lang="en-US" sz="4000" dirty="0" err="1"/>
              <a:t>temptacyon</a:t>
            </a:r>
            <a:r>
              <a:rPr lang="en-US" sz="4000" dirty="0"/>
              <a:t>: but </a:t>
            </a:r>
            <a:r>
              <a:rPr lang="en-US" sz="4000" dirty="0" err="1"/>
              <a:t>delyuer</a:t>
            </a:r>
            <a:r>
              <a:rPr lang="en-US" sz="4000" dirty="0"/>
              <a:t> vs from </a:t>
            </a:r>
            <a:r>
              <a:rPr lang="en-US" sz="4000" dirty="0" err="1"/>
              <a:t>euyll</a:t>
            </a:r>
            <a:r>
              <a:rPr lang="en-US" sz="4000" dirty="0"/>
              <a:t>. For </a:t>
            </a:r>
            <a:r>
              <a:rPr lang="en-US" sz="4000" dirty="0" err="1"/>
              <a:t>thyne</a:t>
            </a:r>
            <a:r>
              <a:rPr lang="en-US" sz="4000" dirty="0"/>
              <a:t> is the </a:t>
            </a:r>
            <a:r>
              <a:rPr lang="en-US" sz="4000" dirty="0" err="1"/>
              <a:t>kyngdome</a:t>
            </a:r>
            <a:r>
              <a:rPr lang="en-US" sz="4000" dirty="0"/>
              <a:t> and the power, and the </a:t>
            </a:r>
            <a:r>
              <a:rPr lang="en-US" sz="4000" dirty="0" err="1"/>
              <a:t>glorye</a:t>
            </a:r>
            <a:r>
              <a:rPr lang="en-US" sz="4000" dirty="0"/>
              <a:t> for </a:t>
            </a:r>
            <a:r>
              <a:rPr lang="en-US" sz="4000" dirty="0" err="1"/>
              <a:t>euer</a:t>
            </a:r>
            <a:r>
              <a:rPr lang="en-US" sz="4000" dirty="0"/>
              <a:t>. Amen.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7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287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Lords Prayer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Lords Prayer </dc:title>
  <dc:creator>admin</dc:creator>
  <cp:lastModifiedBy>admin</cp:lastModifiedBy>
  <cp:revision>2</cp:revision>
  <dcterms:created xsi:type="dcterms:W3CDTF">2020-07-05T19:32:11Z</dcterms:created>
  <dcterms:modified xsi:type="dcterms:W3CDTF">2020-07-05T19:35:27Z</dcterms:modified>
</cp:coreProperties>
</file>