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D8821AB-433F-4A09-ABF2-5806A92D1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0583" y="772252"/>
            <a:ext cx="10273229" cy="5313495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Websters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 verb re·​pent | \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-ˈpent  \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vrepented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repenting; repents Definition of repent (Entry 1 of 2)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intransitive verb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to turn from sin and dedicate oneself to the amendment of one's life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2a: to feel regret or contrition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b: to change one's mind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verb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 to cause to feel regret or contrition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2: to feel sorrow, regret, or contrition for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repent adjective re·​pent | \ ˈ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rē-pənt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\ Definition of repent (Entry 2 of 2) :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CREEPING, PROSTRATE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414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</TotalTime>
  <Words>57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jeffery morse</dc:creator>
  <cp:lastModifiedBy>jeffery morse</cp:lastModifiedBy>
  <cp:revision>1</cp:revision>
  <dcterms:created xsi:type="dcterms:W3CDTF">2019-09-29T19:12:35Z</dcterms:created>
  <dcterms:modified xsi:type="dcterms:W3CDTF">2019-09-29T19:14:44Z</dcterms:modified>
</cp:coreProperties>
</file>