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6E2B6-EB2A-4473-836F-998F946BDCB3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E2409-D64D-4BE1-8B5F-E1E64D3643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ebpages\Landa\pccolusa\slide\ChurchWelco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3999" cy="6248400"/>
          </a:xfrm>
          <a:prstGeom prst="rect">
            <a:avLst/>
          </a:prstGeom>
          <a:noFill/>
        </p:spPr>
      </p:pic>
    </p:spTree>
  </p:cSld>
  <p:clrMapOvr>
    <a:masterClrMapping/>
  </p:clrMapOvr>
  <p:transition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Happening at </a:t>
            </a:r>
            <a:r>
              <a:rPr lang="en-US" sz="4800" b="1" i="1" u="sng" dirty="0" err="1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PcC</a:t>
            </a:r>
            <a:endParaRPr lang="en-US" b="1" i="1" u="sng" dirty="0">
              <a:solidFill>
                <a:schemeClr val="bg1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:\webpages\Landa\pccolusa\slide\22a8df6d8bb8ad0695cce897c1a197b8ba4e2bf4a523d51b4ba61721eb094b13-rimg-w1200-h625-gmir.jpg"/>
          <p:cNvPicPr>
            <a:picLocks noChangeAspect="1" noChangeArrowheads="1"/>
          </p:cNvPicPr>
          <p:nvPr/>
        </p:nvPicPr>
        <p:blipFill>
          <a:blip r:embed="rId2"/>
          <a:srcRect b="7680"/>
          <a:stretch>
            <a:fillRect/>
          </a:stretch>
        </p:blipFill>
        <p:spPr bwMode="auto">
          <a:xfrm>
            <a:off x="1" y="1410438"/>
            <a:ext cx="9144000" cy="5447562"/>
          </a:xfrm>
          <a:prstGeom prst="rect">
            <a:avLst/>
          </a:prstGeom>
          <a:noFill/>
        </p:spPr>
      </p:pic>
    </p:spTree>
  </p:cSld>
  <p:clrMapOvr>
    <a:masterClrMapping/>
  </p:clrMapOvr>
  <p:transition advTm="10171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webpages\Landa\pccolusa\pcc logos\flyer-3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78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Happening at </a:t>
            </a:r>
            <a:r>
              <a:rPr lang="en-US" sz="4800" b="1" i="1" u="sng" dirty="0" err="1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PcC</a:t>
            </a:r>
            <a:endParaRPr lang="en-US" b="1" i="1" u="sng" dirty="0">
              <a:solidFill>
                <a:schemeClr val="bg1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e:\webpages\Landa\pccolusa\slide\PrayerMee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52561"/>
            <a:ext cx="8439150" cy="4843463"/>
          </a:xfrm>
          <a:prstGeom prst="rect">
            <a:avLst/>
          </a:prstGeom>
          <a:noFill/>
        </p:spPr>
      </p:pic>
    </p:spTree>
  </p:cSld>
  <p:clrMapOvr>
    <a:masterClrMapping/>
  </p:clrMapOvr>
  <p:transition advTm="10171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webpages\Landa\pccolusa\slide\Wednesday-Night-Prayer-16x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5410200"/>
            <a:ext cx="4208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  <a:latin typeface="Adobe Garamond Pro" pitchFamily="18" charset="0"/>
              </a:rPr>
              <a:t>7 pm in the Main Sanctuary</a:t>
            </a:r>
            <a:endParaRPr lang="en-US" sz="2800" dirty="0">
              <a:solidFill>
                <a:schemeClr val="bg2"/>
              </a:solidFill>
              <a:latin typeface="Adobe Garamond Pro" pitchFamily="18" charset="0"/>
            </a:endParaRPr>
          </a:p>
        </p:txBody>
      </p:sp>
    </p:spTree>
  </p:cSld>
  <p:clrMapOvr>
    <a:masterClrMapping/>
  </p:clrMapOvr>
  <p:transition advTm="10796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e:\webpages\Landa\pccolusa\slide\Prayer-Meetingsat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626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31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Happening at </a:t>
            </a:r>
            <a:r>
              <a:rPr lang="en-US" sz="4800" b="1" i="1" u="sng" dirty="0" err="1" smtClean="0">
                <a:solidFill>
                  <a:schemeClr val="bg1"/>
                </a:solidFill>
                <a:latin typeface="Adobe Myungjo Std M" pitchFamily="18" charset="-128"/>
                <a:ea typeface="Adobe Myungjo Std M" pitchFamily="18" charset="-128"/>
              </a:rPr>
              <a:t>PcC</a:t>
            </a:r>
            <a:endParaRPr lang="en-US" b="1" i="1" u="sng" dirty="0">
              <a:solidFill>
                <a:schemeClr val="bg1"/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e:\webpages\Landa\pccolusa\slide\BibleStud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 advTm="10062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48600" cy="914400"/>
          </a:xfrm>
        </p:spPr>
        <p:txBody>
          <a:bodyPr>
            <a:normAutofit fontScale="90000"/>
          </a:bodyPr>
          <a:lstStyle/>
          <a:p>
            <a:r>
              <a:rPr lang="en-US" sz="2700" b="1" u="sng" dirty="0" smtClean="0">
                <a:solidFill>
                  <a:schemeClr val="bg2"/>
                </a:solidFill>
              </a:rPr>
              <a:t/>
            </a:r>
            <a:br>
              <a:rPr lang="en-US" sz="2700" b="1" u="sng" dirty="0" smtClean="0">
                <a:solidFill>
                  <a:schemeClr val="bg2"/>
                </a:solidFill>
              </a:rPr>
            </a:br>
            <a:r>
              <a:rPr lang="en-US" sz="2700" b="1" u="sng" dirty="0" smtClean="0">
                <a:solidFill>
                  <a:schemeClr val="bg2"/>
                </a:solidFill>
              </a:rPr>
              <a:t>Alternate Fridays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  <a:latin typeface="Adobe Fangsong Std R" pitchFamily="18" charset="-128"/>
                <a:ea typeface="Adobe Fangsong Std R" pitchFamily="18" charset="-128"/>
              </a:rPr>
              <a:t>Global Youth Evangelism</a:t>
            </a: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en-US" dirty="0" smtClean="0">
                <a:solidFill>
                  <a:schemeClr val="bg2"/>
                </a:solidFill>
                <a:latin typeface="Algerian" pitchFamily="82" charset="0"/>
              </a:rPr>
              <a:t>The Way of the Master</a:t>
            </a:r>
            <a:endParaRPr lang="en-US" dirty="0">
              <a:solidFill>
                <a:schemeClr val="bg2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webpages\Landa\pccolusa\slide\512x512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495800" cy="4572000"/>
          </a:xfrm>
          <a:prstGeom prst="rect">
            <a:avLst/>
          </a:prstGeom>
          <a:noFill/>
        </p:spPr>
      </p:pic>
      <p:pic>
        <p:nvPicPr>
          <p:cNvPr id="8195" name="Picture 3" descr="e:\webpages\Landa\pccolusa\slide\way_of_the_ma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00200"/>
            <a:ext cx="4648200" cy="4572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5943600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Fridays at 7pm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10047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914400"/>
          </a:xfrm>
        </p:spPr>
        <p:txBody>
          <a:bodyPr>
            <a:normAutofit/>
          </a:bodyPr>
          <a:lstStyle/>
          <a:p>
            <a:r>
              <a:rPr lang="en-US" sz="2700" b="1" u="sng" dirty="0" smtClean="0">
                <a:solidFill>
                  <a:schemeClr val="bg2"/>
                </a:solidFill>
                <a:latin typeface="Algerian" pitchFamily="82" charset="0"/>
              </a:rPr>
              <a:t>Events Calendar</a:t>
            </a:r>
            <a:endParaRPr lang="en-US" dirty="0">
              <a:solidFill>
                <a:schemeClr val="bg2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5943600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7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pic>
        <p:nvPicPr>
          <p:cNvPr id="9218" name="Picture 2" descr="E:\musicvideo\mybestfriend\Lee and Apr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8305800" cy="4495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18288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Pastors and Evangelists</a:t>
            </a:r>
          </a:p>
          <a:p>
            <a:r>
              <a:rPr lang="en-US" sz="2400" b="1" dirty="0" smtClean="0"/>
              <a:t>Lee and April </a:t>
            </a:r>
            <a:r>
              <a:rPr lang="en-US" sz="2400" b="1" dirty="0" err="1" smtClean="0"/>
              <a:t>Limparis</a:t>
            </a:r>
            <a:endParaRPr lang="en-US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57200" y="6324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Jan 21rst and 22</a:t>
            </a:r>
            <a:r>
              <a:rPr lang="en-US" b="1" baseline="30000" dirty="0" smtClean="0">
                <a:solidFill>
                  <a:schemeClr val="bg2"/>
                </a:solidFill>
              </a:rPr>
              <a:t>nd</a:t>
            </a:r>
            <a:r>
              <a:rPr lang="en-US" b="1" dirty="0" smtClean="0">
                <a:solidFill>
                  <a:schemeClr val="bg2"/>
                </a:solidFill>
              </a:rPr>
              <a:t> @ Praise Chapel Yuba City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Tm="10062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39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What is Happening at PcC</vt:lpstr>
      <vt:lpstr>Slide 3</vt:lpstr>
      <vt:lpstr>What is Happening at PcC</vt:lpstr>
      <vt:lpstr>Slide 5</vt:lpstr>
      <vt:lpstr>Slide 6</vt:lpstr>
      <vt:lpstr>What is Happening at PcC</vt:lpstr>
      <vt:lpstr> Alternate Fridays Global Youth Evangelism The Way of the Master</vt:lpstr>
      <vt:lpstr>Events Calendar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</cp:revision>
  <dcterms:created xsi:type="dcterms:W3CDTF">2022-01-06T20:07:56Z</dcterms:created>
  <dcterms:modified xsi:type="dcterms:W3CDTF">2022-01-07T18:00:16Z</dcterms:modified>
</cp:coreProperties>
</file>